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3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0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6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1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4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DCDF-9485-8144-84FE-3E40F28CCF25}" type="datetimeFigureOut">
              <a:rPr lang="en-US" smtClean="0"/>
              <a:t>8/31/14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5CFC-8312-0649-A814-E455EB804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01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Behaving the Way we do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 1 : Reading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107" y="280634"/>
            <a:ext cx="2096521" cy="220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73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the Unit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Reading </a:t>
            </a:r>
          </a:p>
          <a:p>
            <a:r>
              <a:rPr lang="en-US" dirty="0" smtClean="0"/>
              <a:t>Organizing information for an essay </a:t>
            </a:r>
          </a:p>
          <a:p>
            <a:r>
              <a:rPr lang="en-US" dirty="0" smtClean="0"/>
              <a:t>Skimming and Scanning texts</a:t>
            </a:r>
          </a:p>
          <a:p>
            <a:r>
              <a:rPr lang="en-US" dirty="0" smtClean="0"/>
              <a:t>Taking notes and explaining what you have read</a:t>
            </a:r>
          </a:p>
          <a:p>
            <a:r>
              <a:rPr lang="en-US" dirty="0" smtClean="0"/>
              <a:t>Vocabulary building collocations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 tutorial on human behavior you hear two students express the following points of view. In small groups discuss which student you agree with and why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41" y="3844960"/>
            <a:ext cx="7301832" cy="15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5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Essay is this 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21" y="2176082"/>
            <a:ext cx="8689158" cy="15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61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download the related worksheet from the class blog: 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philipgelwell.edublogs.org</a:t>
            </a:r>
            <a:r>
              <a:rPr lang="en-US" dirty="0"/>
              <a:t>/2014/08/31/</a:t>
            </a:r>
            <a:r>
              <a:rPr lang="en-US" dirty="0" err="1"/>
              <a:t>organising-inf</a:t>
            </a:r>
            <a:r>
              <a:rPr lang="en-US" dirty="0"/>
              <a:t>…n-for-an-essay</a:t>
            </a:r>
            <a:r>
              <a:rPr lang="en-US" dirty="0" smtClean="0"/>
              <a:t>/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725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110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Behaving the Way we do </vt:lpstr>
      <vt:lpstr>Aims of the Unit </vt:lpstr>
      <vt:lpstr>What do you think?</vt:lpstr>
      <vt:lpstr>What kind of Essay is this ?</vt:lpstr>
      <vt:lpstr>Reading 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Behaving the Way we do </dc:title>
  <dc:creator>Philip Elwell</dc:creator>
  <cp:lastModifiedBy>Philip Elwell</cp:lastModifiedBy>
  <cp:revision>6</cp:revision>
  <dcterms:created xsi:type="dcterms:W3CDTF">2014-08-31T07:23:48Z</dcterms:created>
  <dcterms:modified xsi:type="dcterms:W3CDTF">2014-08-31T08:55:09Z</dcterms:modified>
</cp:coreProperties>
</file>